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>
        <p:scale>
          <a:sx n="60" d="100"/>
          <a:sy n="60" d="100"/>
        </p:scale>
        <p:origin x="-85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9400" y="3770313"/>
            <a:ext cx="8856663" cy="1008062"/>
          </a:xfrm>
        </p:spPr>
        <p:txBody>
          <a:bodyPr/>
          <a:lstStyle>
            <a:lvl1pPr>
              <a:defRPr sz="4800" i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31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57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30988" y="279400"/>
            <a:ext cx="2189162" cy="63896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8738" y="279400"/>
            <a:ext cx="6419850" cy="63896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556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37BE5D-6927-4AA9-9F18-2801813611A1}" type="datetimeFigureOut">
              <a:rPr lang="nl-NL" smtClean="0"/>
              <a:t>5-11-2015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5DB85EB-99D7-414D-98FA-95DEA97F46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06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85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47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7950" y="981075"/>
            <a:ext cx="4279900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0250" y="981075"/>
            <a:ext cx="4279900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38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94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72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0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1331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065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738" y="279400"/>
            <a:ext cx="77724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81075"/>
            <a:ext cx="87122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136B2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136B2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136B2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136B2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rgbClr val="136B2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rgbClr val="136B2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rgbClr val="136B2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rgbClr val="136B2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1">
          <a:solidFill>
            <a:srgbClr val="136B2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ellybakker.files.wordpress.com/2013/07/78c1e-cartoon-dagvakantie.jpg?w=259&amp;h=256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" t="4369" r="6756" b="11026"/>
          <a:stretch/>
        </p:blipFill>
        <p:spPr bwMode="auto">
          <a:xfrm>
            <a:off x="1856509" y="955964"/>
            <a:ext cx="5320146" cy="509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89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Terugblikken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Vorige les</a:t>
            </a:r>
          </a:p>
          <a:p>
            <a:r>
              <a:rPr lang="nl-NL" dirty="0" smtClean="0"/>
              <a:t>Toelichting van het project</a:t>
            </a:r>
          </a:p>
          <a:p>
            <a:r>
              <a:rPr lang="nl-NL" dirty="0" smtClean="0"/>
              <a:t>Planning</a:t>
            </a:r>
          </a:p>
          <a:p>
            <a:r>
              <a:rPr lang="nl-NL" dirty="0" smtClean="0"/>
              <a:t>Toets momenten</a:t>
            </a:r>
          </a:p>
          <a:p>
            <a:endParaRPr lang="nl-NL" dirty="0"/>
          </a:p>
          <a:p>
            <a:r>
              <a:rPr lang="nl-NL" dirty="0" smtClean="0"/>
              <a:t>Belbin-test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 descr="http://www.projectsucces.nl/wp-content/uploads/2015/04/belbin-sch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89262"/>
            <a:ext cx="4752528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Belbin-test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Geeft aan wat voor een persoon je bent</a:t>
            </a:r>
          </a:p>
          <a:p>
            <a:pPr lvl="1"/>
            <a:r>
              <a:rPr lang="nl-NL" dirty="0" smtClean="0"/>
              <a:t>Stabiel of onrustig</a:t>
            </a:r>
          </a:p>
          <a:p>
            <a:pPr lvl="1"/>
            <a:r>
              <a:rPr lang="nl-NL" dirty="0" smtClean="0"/>
              <a:t>Introvert of extravert</a:t>
            </a:r>
          </a:p>
          <a:p>
            <a:pPr lvl="1"/>
            <a:r>
              <a:rPr lang="nl-NL" dirty="0" smtClean="0"/>
              <a:t>Dominant of ingetogen</a:t>
            </a:r>
          </a:p>
          <a:p>
            <a:pPr marL="457200" lvl="1" indent="0">
              <a:buNone/>
            </a:pPr>
            <a:r>
              <a:rPr lang="nl-NL" dirty="0" smtClean="0"/>
              <a:t>Enz.</a:t>
            </a:r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Een team waarbij samenstellen</a:t>
            </a:r>
          </a:p>
          <a:p>
            <a:pPr marL="0" indent="0">
              <a:buNone/>
            </a:pPr>
            <a:r>
              <a:rPr lang="nl-NL" dirty="0" smtClean="0"/>
              <a:t>waarbij verschillende personen</a:t>
            </a:r>
          </a:p>
          <a:p>
            <a:pPr marL="0" indent="0">
              <a:buNone/>
            </a:pPr>
            <a:r>
              <a:rPr lang="nl-NL" dirty="0" smtClean="0"/>
              <a:t>Aanwezig zijn om:</a:t>
            </a:r>
          </a:p>
          <a:p>
            <a:pPr lvl="1"/>
            <a:r>
              <a:rPr lang="nl-NL" dirty="0" smtClean="0"/>
              <a:t>Elkaars kwaliteiten benutten</a:t>
            </a:r>
          </a:p>
          <a:p>
            <a:pPr lvl="1"/>
            <a:r>
              <a:rPr lang="nl-NL" dirty="0" smtClean="0"/>
              <a:t>Elkaars tekortkomingen opvangen </a:t>
            </a:r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Picture 2" descr="http://www.projectsucces.nl/wp-content/uploads/2015/04/belbin-schem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960440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1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Bird Family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t="52494" r="42448" b="6250"/>
          <a:stretch/>
        </p:blipFill>
        <p:spPr bwMode="auto">
          <a:xfrm>
            <a:off x="323528" y="3552931"/>
            <a:ext cx="7344816" cy="314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107950" y="981075"/>
            <a:ext cx="8712200" cy="5688013"/>
          </a:xfrm>
        </p:spPr>
        <p:txBody>
          <a:bodyPr/>
          <a:lstStyle/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260350" y="1133475"/>
            <a:ext cx="87122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136B2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136B2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136B2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136B2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136B2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136B2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136B2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136B2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 b="1">
                <a:solidFill>
                  <a:srgbClr val="136B2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l-NL" dirty="0" smtClean="0"/>
              <a:t>Gastcollege van een echte ondernemer</a:t>
            </a:r>
          </a:p>
          <a:p>
            <a:pPr marL="0" indent="0">
              <a:buFontTx/>
              <a:buNone/>
            </a:pPr>
            <a:endParaRPr lang="nl-NL" dirty="0"/>
          </a:p>
          <a:p>
            <a:pPr marL="0" indent="0">
              <a:buFontTx/>
              <a:buNone/>
            </a:pPr>
            <a:r>
              <a:rPr lang="nl-NL" dirty="0" smtClean="0"/>
              <a:t>Actieve houding!</a:t>
            </a:r>
          </a:p>
          <a:p>
            <a:pPr marL="0" indent="0">
              <a:buFontTx/>
              <a:buNone/>
            </a:pPr>
            <a:endParaRPr lang="nl-NL" dirty="0" smtClean="0"/>
          </a:p>
          <a:p>
            <a:pPr marL="457200" lvl="1" indent="0">
              <a:buFontTx/>
              <a:buNone/>
            </a:pPr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49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endParaRPr lang="nl-NL" b="0" dirty="0" smtClean="0"/>
          </a:p>
          <a:p>
            <a:pPr marL="400050" lvl="1" indent="0">
              <a:buNone/>
            </a:pPr>
            <a:r>
              <a:rPr lang="nl-NL" b="0" dirty="0" smtClean="0"/>
              <a:t>Wat</a:t>
            </a:r>
            <a:r>
              <a:rPr lang="nl-NL" b="0" dirty="0"/>
              <a:t>:	</a:t>
            </a:r>
            <a:r>
              <a:rPr lang="nl-NL" b="0" dirty="0" smtClean="0"/>
              <a:t>Bedenk een productconcept voor jullie 				onderneming en verwerk dit in de opdracht</a:t>
            </a:r>
            <a:endParaRPr lang="nl-NL" b="0" dirty="0"/>
          </a:p>
          <a:p>
            <a:pPr marL="400050" lvl="1" indent="0">
              <a:buNone/>
            </a:pPr>
            <a:r>
              <a:rPr lang="nl-NL" b="0" dirty="0"/>
              <a:t>Hoe: 	</a:t>
            </a:r>
            <a:r>
              <a:rPr lang="nl-NL" b="0" dirty="0" smtClean="0"/>
              <a:t>Beschrijf jullie product in enkele zinnen in Word</a:t>
            </a:r>
            <a:endParaRPr lang="nl-NL" b="0" dirty="0"/>
          </a:p>
          <a:p>
            <a:pPr marL="400050" lvl="1" indent="0">
              <a:buNone/>
            </a:pPr>
            <a:r>
              <a:rPr lang="nl-NL" b="0" dirty="0"/>
              <a:t>Wie:    	</a:t>
            </a:r>
            <a:r>
              <a:rPr lang="nl-NL" b="0" dirty="0" smtClean="0"/>
              <a:t>In groepsverband</a:t>
            </a:r>
            <a:endParaRPr lang="nl-NL" b="0" dirty="0"/>
          </a:p>
          <a:p>
            <a:pPr marL="400050" lvl="1" indent="0">
              <a:buNone/>
            </a:pPr>
            <a:r>
              <a:rPr lang="nl-NL" b="0" dirty="0"/>
              <a:t>Hoelang:	</a:t>
            </a:r>
            <a:r>
              <a:rPr lang="nl-NL" b="0" dirty="0" smtClean="0"/>
              <a:t>25 minuten, tot ± 10:00</a:t>
            </a:r>
            <a:endParaRPr lang="nl-NL" b="0" dirty="0"/>
          </a:p>
          <a:p>
            <a:pPr marL="400050" lvl="1" indent="0">
              <a:buNone/>
            </a:pPr>
            <a:r>
              <a:rPr lang="nl-NL" b="0" dirty="0"/>
              <a:t>Resultaat:	</a:t>
            </a:r>
            <a:r>
              <a:rPr lang="nl-NL" b="0" dirty="0" smtClean="0"/>
              <a:t>Antwoord op de opdrachten van het formulier</a:t>
            </a:r>
          </a:p>
          <a:p>
            <a:pPr marL="400050" lvl="1" indent="0">
              <a:buNone/>
            </a:pPr>
            <a:r>
              <a:rPr lang="nl-NL" b="0" dirty="0"/>
              <a:t>	</a:t>
            </a:r>
            <a:r>
              <a:rPr lang="nl-NL" b="0" dirty="0" smtClean="0"/>
              <a:t>	Max half A4’tje</a:t>
            </a:r>
            <a:endParaRPr lang="nl-NL" b="0" dirty="0"/>
          </a:p>
          <a:p>
            <a:pPr marL="400050" lvl="1" indent="0">
              <a:buNone/>
            </a:pPr>
            <a:r>
              <a:rPr lang="nl-NL" b="0" dirty="0"/>
              <a:t>Klaar</a:t>
            </a:r>
            <a:r>
              <a:rPr lang="nl-NL" b="0" dirty="0" smtClean="0"/>
              <a:t>:	Inleveren op Fronter</a:t>
            </a:r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16882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citaverde">
  <a:themeElements>
    <a:clrScheme name="Aangepas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citaverde</Template>
  <TotalTime>400</TotalTime>
  <Words>61</Words>
  <Application>Microsoft Office PowerPoint</Application>
  <PresentationFormat>Diavoorstelling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sjabloon citaverde</vt:lpstr>
      <vt:lpstr>PowerPoint-presentatie</vt:lpstr>
      <vt:lpstr>Terugblikken </vt:lpstr>
      <vt:lpstr>Belbin-test</vt:lpstr>
      <vt:lpstr>Bird Family</vt:lpstr>
      <vt:lpstr>OPDRACHT</vt:lpstr>
    </vt:vector>
  </TitlesOfParts>
  <Company>CITAVERDE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Gonnie de Boer</dc:creator>
  <cp:lastModifiedBy>Stijn Verhoeven</cp:lastModifiedBy>
  <cp:revision>36</cp:revision>
  <dcterms:created xsi:type="dcterms:W3CDTF">2014-11-04T09:24:59Z</dcterms:created>
  <dcterms:modified xsi:type="dcterms:W3CDTF">2015-11-05T07:37:58Z</dcterms:modified>
</cp:coreProperties>
</file>